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PASIAN TUNG I LUNGDAM 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045041"/>
            <a:ext cx="12192000" cy="2885241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Now Thank We All Our God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Late 66:7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Martin Rinkart, 1586-1649</a:t>
            </a: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F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56475" y="6156101"/>
            <a:ext cx="2435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Pasian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bawl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lamdangte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Nute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ang pan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 takin,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theilo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hi.</a:t>
            </a:r>
          </a:p>
          <a:p>
            <a:pPr marL="0" indent="0">
              <a:buNone/>
            </a:pPr>
            <a:endParaRPr lang="en-US" sz="54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65103" y="6156101"/>
            <a:ext cx="2426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401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Pasian, I khan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hen.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Lam man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peel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65103" y="6156101"/>
            <a:ext cx="2426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 Pasian le Tapa,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van sang bel-ah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to.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 le van in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Biakna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pia uh hi.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Tuma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Amah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hi.</a:t>
            </a:r>
          </a:p>
          <a:p>
            <a:pPr marL="0" indent="0">
              <a:buNone/>
            </a:pP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65103" y="6156101"/>
            <a:ext cx="2426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161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4. PASIAN TUNG I LUNGDAM HI 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2018-12-13T15:47:31Z</dcterms:modified>
</cp:coreProperties>
</file>